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97" r:id="rId2"/>
    <p:sldId id="1706" r:id="rId3"/>
    <p:sldId id="1707" r:id="rId4"/>
    <p:sldId id="1708" r:id="rId5"/>
    <p:sldId id="1709" r:id="rId6"/>
    <p:sldId id="171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435. KHRISTIAN “MANGPHA”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Christians “Good Night” </a:t>
            </a:r>
          </a:p>
          <a:p>
            <a:r>
              <a:rPr lang="en-US" sz="1500" dirty="0"/>
              <a:t>1 Kor. 15:54</a:t>
            </a:r>
          </a:p>
          <a:p>
            <a:r>
              <a:rPr lang="en-US" sz="1500" dirty="0"/>
              <a:t>Sarah </a:t>
            </a:r>
            <a:r>
              <a:rPr lang="en-US" sz="1500" dirty="0" err="1"/>
              <a:t>Doudney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1830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5074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Naungek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    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ihmut-na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946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6768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56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8412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435. KHRISTIAN “MANGPHA”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2018-12-15T07:20:46Z</dcterms:modified>
</cp:coreProperties>
</file>